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5" r:id="rId6"/>
    <p:sldId id="260" r:id="rId7"/>
    <p:sldId id="261" r:id="rId8"/>
    <p:sldId id="262" r:id="rId9"/>
    <p:sldId id="263" r:id="rId10"/>
    <p:sldId id="264" r:id="rId11"/>
    <p:sldId id="266" r:id="rId12"/>
    <p:sldId id="267" r:id="rId13"/>
    <p:sldId id="268" r:id="rId14"/>
    <p:sldId id="269" r:id="rId15"/>
    <p:sldId id="270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DD1B3A-1F52-4AC8-9032-0033C3F0DD65}" type="datetimeFigureOut">
              <a:rPr lang="ru-RU" smtClean="0"/>
              <a:t>22.03.2015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C7A261-1AD4-4F1F-A4A2-FA90722F85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37454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C7A261-1AD4-4F1F-A4A2-FA90722F8532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19723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3CC1B-4F38-4086-A2ED-A785EF4CD232}" type="datetimeFigureOut">
              <a:rPr lang="ru-RU" smtClean="0"/>
              <a:t>22.03.2015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E6F5008-18E5-46A4-9E23-A58091783F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3CC1B-4F38-4086-A2ED-A785EF4CD232}" type="datetimeFigureOut">
              <a:rPr lang="ru-RU" smtClean="0"/>
              <a:t>22.03.2015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F5008-18E5-46A4-9E23-A58091783F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3CC1B-4F38-4086-A2ED-A785EF4CD232}" type="datetimeFigureOut">
              <a:rPr lang="ru-RU" smtClean="0"/>
              <a:t>22.03.2015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F5008-18E5-46A4-9E23-A58091783F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3CC1B-4F38-4086-A2ED-A785EF4CD232}" type="datetimeFigureOut">
              <a:rPr lang="ru-RU" smtClean="0"/>
              <a:t>22.03.2015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E6F5008-18E5-46A4-9E23-A58091783F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3CC1B-4F38-4086-A2ED-A785EF4CD232}" type="datetimeFigureOut">
              <a:rPr lang="ru-RU" smtClean="0"/>
              <a:t>22.03.2015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F5008-18E5-46A4-9E23-A58091783F5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3CC1B-4F38-4086-A2ED-A785EF4CD232}" type="datetimeFigureOut">
              <a:rPr lang="ru-RU" smtClean="0"/>
              <a:t>22.03.2015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F5008-18E5-46A4-9E23-A58091783F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3CC1B-4F38-4086-A2ED-A785EF4CD232}" type="datetimeFigureOut">
              <a:rPr lang="ru-RU" smtClean="0"/>
              <a:t>22.03.2015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E6F5008-18E5-46A4-9E23-A58091783F57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3CC1B-4F38-4086-A2ED-A785EF4CD232}" type="datetimeFigureOut">
              <a:rPr lang="ru-RU" smtClean="0"/>
              <a:t>22.03.2015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F5008-18E5-46A4-9E23-A58091783F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3CC1B-4F38-4086-A2ED-A785EF4CD232}" type="datetimeFigureOut">
              <a:rPr lang="ru-RU" smtClean="0"/>
              <a:t>22.03.2015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F5008-18E5-46A4-9E23-A58091783F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3CC1B-4F38-4086-A2ED-A785EF4CD232}" type="datetimeFigureOut">
              <a:rPr lang="ru-RU" smtClean="0"/>
              <a:t>22.03.2015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F5008-18E5-46A4-9E23-A58091783F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3CC1B-4F38-4086-A2ED-A785EF4CD232}" type="datetimeFigureOut">
              <a:rPr lang="ru-RU" smtClean="0"/>
              <a:t>22.03.2015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F5008-18E5-46A4-9E23-A58091783F57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313CC1B-4F38-4086-A2ED-A785EF4CD232}" type="datetimeFigureOut">
              <a:rPr lang="ru-RU" smtClean="0"/>
              <a:t>22.03.2015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E6F5008-18E5-46A4-9E23-A58091783F5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photochronograph.ru/wp-content/uploads/2011/12/s_w15_11021184.jpg" TargetMode="External"/><Relationship Id="rId13" Type="http://schemas.openxmlformats.org/officeDocument/2006/relationships/hyperlink" Target="http://static.eva.ru/" TargetMode="External"/><Relationship Id="rId3" Type="http://schemas.openxmlformats.org/officeDocument/2006/relationships/hyperlink" Target="http://&#1072;&#1088;&#1090;-&#1088;&#1077;&#1083;&#1080;&#1079;.&#1088;&#1092;/wp-content/uploads/2014/07/" TargetMode="External"/><Relationship Id="rId7" Type="http://schemas.openxmlformats.org/officeDocument/2006/relationships/hyperlink" Target="http://img-fotki.yandex.ru/get/9298/225044291.0/0_b9d32_980667e0_XXL.jpg" TargetMode="External"/><Relationship Id="rId12" Type="http://schemas.openxmlformats.org/officeDocument/2006/relationships/hyperlink" Target="http://www.liveinternet.ru/users/5592535/post322768395/" TargetMode="External"/><Relationship Id="rId2" Type="http://schemas.openxmlformats.org/officeDocument/2006/relationships/hyperlink" Target="http://leto-kurort-eysk.narod.ru/images/tank-eiskiy-kolhoznik-800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rulez-t.info/uploads/posts/2011-05/1304676862_war_49.jpg" TargetMode="External"/><Relationship Id="rId11" Type="http://schemas.openxmlformats.org/officeDocument/2006/relationships/hyperlink" Target="http://img.mota.ru/upload/wallpapers/2011/05/18/09/04/25682/mota_ru_1051822-1920x1080.jpg" TargetMode="External"/><Relationship Id="rId5" Type="http://schemas.openxmlformats.org/officeDocument/2006/relationships/hyperlink" Target="http://img12.nnm.ru/c/3/0/a/8/5b17cf1d7772b9f9a74c0adca27.jpg" TargetMode="External"/><Relationship Id="rId15" Type="http://schemas.openxmlformats.org/officeDocument/2006/relationships/hyperlink" Target="http://benzinych.ru/benzin/12030" TargetMode="External"/><Relationship Id="rId10" Type="http://schemas.openxmlformats.org/officeDocument/2006/relationships/hyperlink" Target="http://bastion-karpenko.ru/VVT/S-400_parad_2013_01.jpg" TargetMode="External"/><Relationship Id="rId4" Type="http://schemas.openxmlformats.org/officeDocument/2006/relationships/hyperlink" Target="http://photos.wikimapia.org/p/00/03/45/12/00_big.jpg" TargetMode="External"/><Relationship Id="rId9" Type="http://schemas.openxmlformats.org/officeDocument/2006/relationships/hyperlink" Target="http://img-fotki.yandex.ru/get/6710/225044291.2/0_baabd_56b3cb34_XXL.jpg" TargetMode="External"/><Relationship Id="rId14" Type="http://schemas.openxmlformats.org/officeDocument/2006/relationships/hyperlink" Target="http://player.myshared.ru/950784/data/images/img4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42422" y="908720"/>
            <a:ext cx="8059194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Никто не забыт, </a:t>
            </a:r>
          </a:p>
          <a:p>
            <a:pPr algn="ctr"/>
            <a:r>
              <a:rPr lang="ru-RU" sz="6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Ничто не забыто</a:t>
            </a:r>
            <a:endParaRPr lang="ru-RU" sz="6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2" descr="C:\Users\Lena\Desktop\мульт урок победа\0_c94b5_dc00e92f_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5979" y="2933014"/>
            <a:ext cx="5220000" cy="3352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39381" y="284353"/>
            <a:ext cx="85689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МУНИЦИПАЛЬНОЕ ДОШКОЛЬНОЕ ОБРАЗОВАТЕЛЬНОЕ УЧРЕЖДЕНИЕ ДЕТСКИЙ САД КОМБИНИРОВАННОГО ВИДА № 12 МУНИЦИПАЛЬНОЕ ОБРАЗОВАНИЕ ЕЙСКИЙ РАЙОН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915979" y="6354326"/>
            <a:ext cx="524727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Воспитатель: Афанасьева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Елена Евгеньевна</a:t>
            </a:r>
          </a:p>
        </p:txBody>
      </p:sp>
    </p:spTree>
    <p:extLst>
      <p:ext uri="{BB962C8B-B14F-4D97-AF65-F5344CB8AC3E}">
        <p14:creationId xmlns:p14="http://schemas.microsoft.com/office/powerpoint/2010/main" val="2857324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Lena\Desktop\мульт урок победа\IMG_0919_sma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16" y="548680"/>
            <a:ext cx="8756948" cy="5840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706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Lena\Desktop\мульт урок победа\tank-eiskiy-kolhoznik-8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42646"/>
            <a:ext cx="8424936" cy="6318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3692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55017" y="4442304"/>
            <a:ext cx="384091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День Победы?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утренний парад: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Едут танки и ракеты,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Марширует строй солдат.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66" name="Picture 2" descr="C:\Users\Lena\Desktop\мульт урок победа\S-400_parad_2013_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017" y="188640"/>
            <a:ext cx="5683548" cy="3374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Lena\Desktop\мульт урок победа\mota_ru_1051822-1920x108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3782090"/>
            <a:ext cx="5137936" cy="2890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C:\Users\Lena\Desktop\мульт урок победа\0_c94e1_379c3c70_L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381000"/>
            <a:ext cx="1725613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6551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99792" y="5085184"/>
            <a:ext cx="38164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День Победы?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праздничный салют.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Фейерверк  взлетает в небо,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Рассыпаясь там и тут.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C:\Users\Lena\Desktop\мульт урок победа\445017621966199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564" y="188640"/>
            <a:ext cx="7143193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Lena\Desktop\мульт урок победа\0_c94b6_ffb59244_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708322"/>
            <a:ext cx="3048000" cy="2944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0498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Lena\Desktop\мульт урок победа\img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6473"/>
            <a:ext cx="6858000" cy="518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925088" y="5226758"/>
            <a:ext cx="35270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День Победы?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песни за столом,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речи и беседы.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дедушкин альбом.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100" name="Picture 4" descr="C:\Users\Lena\Desktop\мульт урок победа\74151743_e5d1b2fc210b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5035462"/>
            <a:ext cx="2771800" cy="1731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Lena\Desktop\мульт урок победа\74151743_e5d1b2fc210b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43678" y="5064882"/>
            <a:ext cx="2771800" cy="1731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5128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72408" y="5237350"/>
            <a:ext cx="362778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фрукты и конфеты,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запахи весны…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День Победы –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значит нет войны.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C:\Users\Lena\Desktop\мульт урок победа\im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87194"/>
            <a:ext cx="6858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0877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404664"/>
            <a:ext cx="8784976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Интернет –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ресурсы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leto-kurort-eysk.narod.ru/images/tank-eiskiy-kolhoznik-800.jpg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http://xn----7sbqier6abq.xn--p1ai/wp-content/uploads/2014/07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/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http://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photos.wikimapia.org/p/00/03/45/12/00_big.jpg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://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img12.nnm.ru/c/3/0/a/8/5b17cf1d7772b9f9a74c0adca27.jpg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http://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www.rulez-t.info/uploads/posts/2011-05/1304676862_war_49.jpg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://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img-fotki.yandex.ru/get/9298/225044291.0/0_b9d32_980667e0_XXL.jpg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http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://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photochronograph.ru/wp-content/uploads/2011/12/s_w15_11021184.jpg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http://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img-fotki.yandex.ru/get/6710/225044291.2/0_baabd_56b3cb34_XXL.jpg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10"/>
              </a:rPr>
              <a:t>http://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10"/>
              </a:rPr>
              <a:t>bastion-karpenko.ru/VVT/S-400_parad_2013_01.jpg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11"/>
              </a:rPr>
              <a:t>http://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11"/>
              </a:rPr>
              <a:t>img.mota.ru/upload/wallpapers/2011/05/18/09/04/25682/mota_ru_1051822-1920x1080.jpg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12"/>
              </a:rPr>
              <a:t>http://www.liveinternet.ru/users/5592535/post322768395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12"/>
              </a:rPr>
              <a:t>/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13"/>
              </a:rPr>
              <a:t>http://static.eva.ru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13"/>
              </a:rPr>
              <a:t>/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14"/>
              </a:rPr>
              <a:t>http://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14"/>
              </a:rPr>
              <a:t>player.myshared.ru/950784/data/images/img4.jpg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15"/>
              </a:rPr>
              <a:t>http://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15"/>
              </a:rPr>
              <a:t>benzinych.ru/benzin/12030</a:t>
            </a:r>
            <a:r>
              <a:rPr lang="ru-RU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5190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920" y="404664"/>
            <a:ext cx="8095408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 descr="C:\Users\Lena\Desktop\мульт урок победа\0_c94bb_26b61414_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424587"/>
            <a:ext cx="3048000" cy="1901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Lena\Desktop\мульт урок победа\0_c94bb_26b61414_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6848" y="4389074"/>
            <a:ext cx="3048000" cy="1901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Lena\Desktop\мульт урок победа\0_c94bb_26b61414_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4345" y="4224374"/>
            <a:ext cx="3048000" cy="1901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Users\Lena\Desktop\мульт урок победа\0_c94bb_26b61414_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4583" y="4224374"/>
            <a:ext cx="3048000" cy="1901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4633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Lena\Desktop\мульт урок победа\записки-о-художниках-АРТ-РЕЛИЗ.РФ-Вячеслав-Пилипер-за-работой...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44"/>
          <a:stretch/>
        </p:blipFill>
        <p:spPr bwMode="auto">
          <a:xfrm>
            <a:off x="971600" y="728700"/>
            <a:ext cx="7488832" cy="5344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790380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Lena\Desktop\мульт урок победа\5b17cf1d7772b9f9a74c0adca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48680"/>
            <a:ext cx="7704856" cy="5840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493265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Lena\Desktop\мульт урок победа\s_w03_107210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71331"/>
            <a:ext cx="8536062" cy="5555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557225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Lena\Desktop\мульт урок победа\s_w15_1102118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801" y="548680"/>
            <a:ext cx="8519871" cy="5811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526913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Lena\Desktop\мульт урок победа\1304676862_war_4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620688"/>
            <a:ext cx="7994795" cy="5607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884724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Lena\Desktop\мульт урок победа\0_b9d32_980667e0_XXL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84"/>
          <a:stretch/>
        </p:blipFill>
        <p:spPr bwMode="auto">
          <a:xfrm>
            <a:off x="2123728" y="404664"/>
            <a:ext cx="4642698" cy="6066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920521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Lena\Desktop\мульт урок победа\0_baabd_56b3cb34_XX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71241"/>
            <a:ext cx="8661227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386895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200</TotalTime>
  <Words>169</Words>
  <Application>Microsoft Office PowerPoint</Application>
  <PresentationFormat>Экран (4:3)</PresentationFormat>
  <Paragraphs>36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Lena</dc:creator>
  <cp:lastModifiedBy>Lena</cp:lastModifiedBy>
  <cp:revision>24</cp:revision>
  <dcterms:created xsi:type="dcterms:W3CDTF">2015-03-22T08:04:06Z</dcterms:created>
  <dcterms:modified xsi:type="dcterms:W3CDTF">2015-03-22T15:48:51Z</dcterms:modified>
</cp:coreProperties>
</file>